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64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9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82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48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8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8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1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4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9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1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7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2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338C61-0A40-4BD7-AEEA-A983168CD173}" type="datetimeFigureOut">
              <a:rPr lang="es-ES" smtClean="0"/>
              <a:t>05/06/2016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5D11-574A-4D42-A2D5-14E83779A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58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arquewarner.com/preci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sz="2400" dirty="0"/>
              <a:t>DE ENLACES 11.- Expresar las preguntas que se corresponden con el enunciado y la operación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46111" y="2662519"/>
            <a:ext cx="1038497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 smtClean="0"/>
              <a:t>Escribe preguntas a partir del siguiente enunciado, fijándote en la operación que tienes que utilizar para responderlas:</a:t>
            </a:r>
          </a:p>
          <a:p>
            <a:r>
              <a:rPr lang="es-ES" dirty="0" smtClean="0"/>
              <a:t>A final de curso vamos a ir de excursión al Parque Warner. Iremos los 19 alumnos de 5ºA y los 17 alumnos de 5ºB. También iremos los dos tutores y otra profesora de apoyo. Las entradas las compraremos en la taquilla y hay 10 alumnos que miden menos de 1,40 m. Aquí tenemos la lista de precios de las entradas: </a:t>
            </a:r>
            <a:r>
              <a:rPr lang="es-ES" dirty="0" smtClean="0">
                <a:hlinkClick r:id="rId2"/>
              </a:rPr>
              <a:t>http://parquewarner.com/precios</a:t>
            </a:r>
            <a:endParaRPr lang="es-ES" dirty="0" smtClean="0"/>
          </a:p>
          <a:p>
            <a:pPr lvl="1"/>
            <a:r>
              <a:rPr lang="es-ES" dirty="0" smtClean="0"/>
              <a:t>¿ ………………………….................…………….…? (Utiliza una suma)</a:t>
            </a:r>
          </a:p>
          <a:p>
            <a:pPr lvl="1"/>
            <a:r>
              <a:rPr lang="es-ES" dirty="0" smtClean="0"/>
              <a:t>¿……………………………………………….……...? (Utiliza una multiplicación)</a:t>
            </a:r>
          </a:p>
          <a:p>
            <a:pPr lvl="1"/>
            <a:r>
              <a:rPr lang="es-ES" dirty="0" smtClean="0"/>
              <a:t>¿……………………………………...............………? (Utiliza una suma y una multiplicación)</a:t>
            </a:r>
          </a:p>
        </p:txBody>
      </p:sp>
      <p:pic>
        <p:nvPicPr>
          <p:cNvPr id="2050" name="Picture 2" descr="http://parquewarner.com/sites/parquewarner.com/themes/war2015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42" y="1251303"/>
            <a:ext cx="3087908" cy="14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096" r="1269" b="61197"/>
          <a:stretch/>
        </p:blipFill>
        <p:spPr>
          <a:xfrm>
            <a:off x="0" y="0"/>
            <a:ext cx="12178748" cy="19215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" t="11821" r="-1086" b="6714"/>
          <a:stretch/>
        </p:blipFill>
        <p:spPr>
          <a:xfrm>
            <a:off x="1" y="1619199"/>
            <a:ext cx="12305210" cy="52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595</TotalTime>
  <Words>125</Words>
  <Application>Microsoft Office PowerPoint</Application>
  <PresentationFormat>Personalizado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Ion</vt:lpstr>
      <vt:lpstr>DE ENLACES 11.- Expresar las preguntas que se corresponden con el enunciado y la operación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MD</dc:creator>
  <cp:lastModifiedBy>Admin</cp:lastModifiedBy>
  <cp:revision>43</cp:revision>
  <dcterms:created xsi:type="dcterms:W3CDTF">2016-05-20T18:02:55Z</dcterms:created>
  <dcterms:modified xsi:type="dcterms:W3CDTF">2016-06-05T16:51:49Z</dcterms:modified>
</cp:coreProperties>
</file>